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02" r:id="rId11"/>
    <p:sldId id="315" r:id="rId12"/>
    <p:sldId id="303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6" autoAdjust="0"/>
    <p:restoredTop sz="94660"/>
  </p:normalViewPr>
  <p:slideViewPr>
    <p:cSldViewPr snapToGrid="0">
      <p:cViewPr varScale="1">
        <p:scale>
          <a:sx n="96" d="100"/>
          <a:sy n="96" d="100"/>
        </p:scale>
        <p:origin x="2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7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7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6.png"/><Relationship Id="rId10" Type="http://schemas.openxmlformats.org/officeDocument/2006/relationships/image" Target="../media/image29.png"/><Relationship Id="rId19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microsoft.com/office/2007/relationships/hdphoto" Target="../media/hdphoto1.wdp"/><Relationship Id="rId14" Type="http://schemas.openxmlformats.org/officeDocument/2006/relationships/image" Target="../media/image33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1D5A65-D14E-42C2-B65C-BBFF52A5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8425900" cy="282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16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7"/>
            <a:ext cx="5098223" cy="392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E6BFF8-7A56-4741-9054-9940B9BD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01842"/>
            <a:ext cx="8520600" cy="2694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13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07" y="1251150"/>
            <a:ext cx="4339386" cy="3718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593950" y="4010332"/>
            <a:ext cx="4505207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88111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68287" y="1655123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64075" y="174329"/>
            <a:ext cx="3862093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D1-v2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1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3,5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50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64075" y="1816187"/>
            <a:ext cx="3862093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D2-v2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2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7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100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795905" y="4043892"/>
            <a:ext cx="3931503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600" dirty="0">
                <a:solidFill>
                  <a:schemeClr val="tx1"/>
                </a:solidFill>
              </a:rPr>
              <a:t>Custo Total Estimado (m</a:t>
            </a:r>
            <a:r>
              <a:rPr lang="pt-BR" sz="1600" b="1" dirty="0">
                <a:solidFill>
                  <a:schemeClr val="tx1"/>
                </a:solidFill>
              </a:rPr>
              <a:t>ê</a:t>
            </a:r>
            <a:r>
              <a:rPr lang="pt-BR" sz="1600" dirty="0">
                <a:solidFill>
                  <a:schemeClr val="tx1"/>
                </a:solidFill>
              </a:rPr>
              <a:t>s): R$1.181,80</a:t>
            </a:r>
            <a:br>
              <a:rPr lang="pt-BR" sz="1600" dirty="0">
                <a:solidFill>
                  <a:schemeClr val="tx1"/>
                </a:solidFill>
              </a:rPr>
            </a:b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632508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39065"/>
            <a:ext cx="6414565" cy="36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4"/>
            <a:ext cx="3979275" cy="298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MANUAL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48114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de 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s já ficaram 10, 15 ou at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400179" y="1738001"/>
            <a:ext cx="427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já pensou que com uma boa gestão e monitoramento de vagas 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poss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í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vel maximizar o n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ú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498615" y="3040632"/>
            <a:ext cx="407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1254B-A790-4B42-95B6-0FF07182CCA7}"/>
              </a:ext>
            </a:extLst>
          </p:cNvPr>
          <p:cNvSpPr txBox="1"/>
          <p:nvPr/>
        </p:nvSpPr>
        <p:spPr>
          <a:xfrm>
            <a:off x="1648238" y="3973072"/>
            <a:ext cx="396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possíveis clientes já deixaram de utilizar o seu estacionamento por não achar uma vaga?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757820" y="2462107"/>
            <a:ext cx="2872409" cy="1741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684662" y="2871355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851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700" y="2110085"/>
            <a:ext cx="3695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1072799" y="3859466"/>
            <a:ext cx="586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58" y="1539446"/>
            <a:ext cx="3907320" cy="2064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468035" y="3741517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7164" y="64303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657779" y="24095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94390" y="2613072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789404" y="3947400"/>
            <a:ext cx="3299328" cy="414970"/>
          </a:xfrm>
        </p:spPr>
        <p:txBody>
          <a:bodyPr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Autonomia no estacionamento</a:t>
            </a:r>
            <a:endParaRPr lang="pt-BR" sz="1000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6" y="2807346"/>
            <a:ext cx="2519830" cy="1113327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456569" y="2726510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468035" y="1637729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468034" y="1730444"/>
            <a:ext cx="4422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Proporcionar planos e estrat</a:t>
            </a:r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é</a:t>
            </a: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583432" y="29421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5383588" y="3573676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383589" y="4181690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6067172" y="4257743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5863079" y="3649730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5383588" y="2965662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6392872" y="3050016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274</Words>
  <Application>Microsoft Office PowerPoint</Application>
  <PresentationFormat>Apresentação na tela (16:9)</PresentationFormat>
  <Paragraphs>77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Impact</vt:lpstr>
      <vt:lpstr>Work Sans Light</vt:lpstr>
      <vt:lpstr>Roboto Mono Thin</vt:lpstr>
      <vt:lpstr>Roboto Light</vt:lpstr>
      <vt:lpstr>Roboto Thin</vt:lpstr>
      <vt:lpstr>Roboto Black</vt:lpstr>
      <vt:lpstr>Bree Serif</vt:lpstr>
      <vt:lpstr>Didact Gothic</vt:lpstr>
      <vt:lpstr>Arial</vt:lpstr>
      <vt:lpstr>Wingdings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119</cp:revision>
  <dcterms:modified xsi:type="dcterms:W3CDTF">2019-12-05T20:00:13Z</dcterms:modified>
</cp:coreProperties>
</file>